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64" r:id="rId7"/>
    <p:sldId id="268" r:id="rId8"/>
    <p:sldId id="286" r:id="rId9"/>
    <p:sldId id="262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3204" autoAdjust="0"/>
  </p:normalViewPr>
  <p:slideViewPr>
    <p:cSldViewPr snapToGrid="0">
      <p:cViewPr varScale="1">
        <p:scale>
          <a:sx n="34" d="100"/>
          <a:sy n="34" d="100"/>
        </p:scale>
        <p:origin x="1083" y="3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PAGE Turners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0B2CC-F204-0FF1-9121-59EDDD0783E0}"/>
              </a:ext>
            </a:extLst>
          </p:cNvPr>
          <p:cNvSpPr txBox="1"/>
          <p:nvPr/>
        </p:nvSpPr>
        <p:spPr>
          <a:xfrm>
            <a:off x="6457070" y="4409191"/>
            <a:ext cx="4600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By Cyrus Wang and Chris Young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What it Is 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website that allows users to buy books of various genres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allows users to create an account so they can check out the books, it does not allow for guest accounts to check out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Databases related to the books (which contain information about the books [ISBN, Name, author, description], price and number of copies in stock, the users and the orders are stored in three </a:t>
            </a:r>
            <a:r>
              <a:rPr lang="en-US" dirty="0" err="1"/>
              <a:t>mySQL</a:t>
            </a:r>
            <a:r>
              <a:rPr lang="en-US" dirty="0"/>
              <a:t> databases that are implemented in </a:t>
            </a:r>
            <a:r>
              <a:rPr lang="en-US" dirty="0" err="1"/>
              <a:t>BookDAO</a:t>
            </a:r>
            <a:r>
              <a:rPr lang="en-US" dirty="0"/>
              <a:t>, </a:t>
            </a:r>
            <a:r>
              <a:rPr lang="en-US" dirty="0" err="1"/>
              <a:t>OrderDAO</a:t>
            </a:r>
            <a:r>
              <a:rPr lang="en-US" dirty="0"/>
              <a:t> and </a:t>
            </a:r>
            <a:r>
              <a:rPr lang="en-US" dirty="0" err="1"/>
              <a:t>UserDAO</a:t>
            </a:r>
            <a:r>
              <a:rPr lang="en-US" dirty="0"/>
              <a:t>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will create an account that will be stored on </a:t>
            </a:r>
            <a:r>
              <a:rPr lang="en-US" dirty="0" err="1"/>
              <a:t>UserDAO</a:t>
            </a:r>
            <a:r>
              <a:rPr lang="en-US" dirty="0"/>
              <a:t>, this stores the user object, where in said object both login info and info related to orders are stored.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9075860" cy="34723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Users can sign up (handled by </a:t>
            </a:r>
            <a:r>
              <a:rPr lang="en-US" dirty="0" err="1"/>
              <a:t>AuthServlet</a:t>
            </a:r>
            <a:r>
              <a:rPr lang="en-US" dirty="0"/>
              <a:t>), add books to the cart (</a:t>
            </a:r>
            <a:r>
              <a:rPr lang="en-US" dirty="0" err="1"/>
              <a:t>CartServlet</a:t>
            </a:r>
            <a:r>
              <a:rPr lang="en-US" dirty="0"/>
              <a:t>), check them out (</a:t>
            </a:r>
            <a:r>
              <a:rPr lang="en-US" dirty="0" err="1"/>
              <a:t>CheckoutServlet</a:t>
            </a:r>
            <a:r>
              <a:rPr lang="en-US" dirty="0"/>
              <a:t> and </a:t>
            </a:r>
            <a:r>
              <a:rPr lang="en-US" dirty="0" err="1"/>
              <a:t>OrderConfirmationServlet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Cart persists across sessions </a:t>
            </a:r>
          </a:p>
          <a:p>
            <a:pPr lvl="1"/>
            <a:r>
              <a:rPr lang="en-US" dirty="0"/>
              <a:t>Security features include SQL injection prevention via prepared statements, session based authentication, password hashing via </a:t>
            </a:r>
            <a:r>
              <a:rPr lang="en-US" dirty="0" err="1"/>
              <a:t>Bcrypt</a:t>
            </a:r>
            <a:r>
              <a:rPr lang="en-US" dirty="0"/>
              <a:t> and Input Validation on all forms</a:t>
            </a:r>
          </a:p>
          <a:p>
            <a:pPr lvl="1"/>
            <a:r>
              <a:rPr lang="en-US" dirty="0"/>
              <a:t>SSL is implemented during checkout</a:t>
            </a:r>
          </a:p>
          <a:p>
            <a:pPr lvl="1"/>
            <a:r>
              <a:rPr lang="en-US" dirty="0"/>
              <a:t>Project is built using Maven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MVC  Implementation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39" y="3259056"/>
            <a:ext cx="8043203" cy="3001215"/>
          </a:xfrm>
        </p:spPr>
        <p:txBody>
          <a:bodyPr>
            <a:normAutofit/>
          </a:bodyPr>
          <a:lstStyle/>
          <a:p>
            <a:r>
              <a:rPr lang="en-US" b="1" dirty="0"/>
              <a:t>Model</a:t>
            </a:r>
            <a:r>
              <a:rPr lang="en-US" dirty="0"/>
              <a:t>: Domain objects (User, Book, Order, </a:t>
            </a:r>
            <a:r>
              <a:rPr lang="en-US" dirty="0" err="1"/>
              <a:t>CartItem</a:t>
            </a:r>
            <a:r>
              <a:rPr lang="en-US" dirty="0"/>
              <a:t>) with database operations via DAOs</a:t>
            </a:r>
          </a:p>
          <a:p>
            <a:r>
              <a:rPr lang="en-US" b="1" dirty="0"/>
              <a:t>View</a:t>
            </a:r>
            <a:r>
              <a:rPr lang="en-US" dirty="0"/>
              <a:t>: JSP pages with JSTL for dynamic content rendering</a:t>
            </a:r>
          </a:p>
          <a:p>
            <a:r>
              <a:rPr lang="en-US" b="1" dirty="0"/>
              <a:t>Controller</a:t>
            </a:r>
            <a:r>
              <a:rPr lang="en-US" dirty="0"/>
              <a:t>: Servlets handling HTTP requests and business logic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Future Enhancements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Admin panel for book management</a:t>
            </a:r>
          </a:p>
          <a:p>
            <a:r>
              <a:rPr lang="en-US" dirty="0"/>
              <a:t>User order history</a:t>
            </a:r>
          </a:p>
          <a:p>
            <a:r>
              <a:rPr lang="en-US" dirty="0"/>
              <a:t>Book reviews and ratings</a:t>
            </a:r>
          </a:p>
          <a:p>
            <a:r>
              <a:rPr lang="en-US" dirty="0"/>
              <a:t>Payment gateway integration</a:t>
            </a:r>
          </a:p>
          <a:p>
            <a:r>
              <a:rPr lang="en-US" dirty="0"/>
              <a:t>Email notifications</a:t>
            </a:r>
          </a:p>
          <a:p>
            <a:r>
              <a:rPr lang="en-US" dirty="0"/>
              <a:t>Inventory management</a:t>
            </a:r>
          </a:p>
          <a:p>
            <a:r>
              <a:rPr lang="en-US" dirty="0"/>
              <a:t>Advanced search filters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5E368D-2860-91C3-B56C-F827E212EB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{32B02F8E-41E4-4D8C-9402-27ADD7B49178}TF55c86556-70ea-476e-aa05-13a38f2d5b0da1381d77_win32-a3c664429073</Template>
  <TotalTime>40</TotalTime>
  <Words>277</Words>
  <Application>Microsoft Office PowerPoint</Application>
  <PresentationFormat>Widescreen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Custom</vt:lpstr>
      <vt:lpstr>PAGE Turners</vt:lpstr>
      <vt:lpstr>What it Is </vt:lpstr>
      <vt:lpstr>How IT Works</vt:lpstr>
      <vt:lpstr>Effective delivery techniques​</vt:lpstr>
      <vt:lpstr>MVC  Implementation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Young</dc:creator>
  <cp:lastModifiedBy>Christopher Young</cp:lastModifiedBy>
  <cp:revision>2</cp:revision>
  <dcterms:created xsi:type="dcterms:W3CDTF">2025-08-13T00:19:16Z</dcterms:created>
  <dcterms:modified xsi:type="dcterms:W3CDTF">2025-08-13T00:59:40Z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